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714" autoAdjust="0"/>
  </p:normalViewPr>
  <p:slideViewPr>
    <p:cSldViewPr>
      <p:cViewPr varScale="1">
        <p:scale>
          <a:sx n="84" d="100"/>
          <a:sy n="84" d="100"/>
        </p:scale>
        <p:origin x="-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3A01-CB7C-4935-B3E4-3C06B89B4951}" type="datetimeFigureOut">
              <a:rPr lang="en-US" smtClean="0"/>
              <a:pPr/>
              <a:t>10/7/2012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6D1B-D193-453C-8204-FA01E4DD22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Users\HP\AppData\Local\Microsoft\Windows\Temporary%20Internet%20Files\Content.IE5\H14A0O2W\MS900431056%5b1%5d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7.wav"/><Relationship Id="rId1" Type="http://schemas.openxmlformats.org/officeDocument/2006/relationships/audio" Target="file:///C:\Users\HP\AppData\Local\Microsoft\Windows\Temporary%20Internet%20Files\Content.IE5\H14A0O2W\MS900431056%5b1%5d.wa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BCRS Recruitment Company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1800" i="1" dirty="0" smtClean="0">
                <a:solidFill>
                  <a:srgbClr val="C00000"/>
                </a:solidFill>
              </a:rPr>
              <a:t>“Leave finding your dream job to us”</a:t>
            </a:r>
            <a:endParaRPr lang="en-US" sz="1800" i="1" dirty="0">
              <a:solidFill>
                <a:srgbClr val="C00000"/>
              </a:solidFill>
            </a:endParaRPr>
          </a:p>
        </p:txBody>
      </p:sp>
      <p:pic>
        <p:nvPicPr>
          <p:cNvPr id="4" name="Picture 3" descr="recruitment pic.jpg"/>
          <p:cNvPicPr>
            <a:picLocks noGrp="1" noChangeAspect="1"/>
          </p:cNvPicPr>
          <p:nvPr isPhoto="1"/>
        </p:nvPicPr>
        <p:blipFill>
          <a:blip r:embed="rId4" cstate="print">
            <a:lum bright="6000" contrast="15000"/>
          </a:blip>
          <a:stretch>
            <a:fillRect/>
          </a:stretch>
        </p:blipFill>
        <p:spPr>
          <a:xfrm>
            <a:off x="2743200" y="3352800"/>
            <a:ext cx="3429000" cy="2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MS900431056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  <p:pic>
        <p:nvPicPr>
          <p:cNvPr id="27" name="~PP2364.WAV">
            <a:hlinkClick r:id="" action="ppaction://media"/>
          </p:cNvPr>
          <p:cNvPicPr>
            <a:picLocks noRot="1" noChangeAspect="1"/>
          </p:cNvPicPr>
          <p:nvPr>
            <a:wavAudioFile r:embed="rId2" name="~PP2364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209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The Brisbane Broncos are looking for a Merchandise Manager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THAT POSSESS…</a:t>
            </a:r>
            <a:endParaRPr lang="en-US" sz="1600" b="1" i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Strong work ethics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Strong leadership skills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 team player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Excellent interpersonal communication skills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WE BELIEVE THE ABOVE QUALATIES YOU HAVE AND WE WOULD BE DELIGHTED FOR YOU TO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join us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791200"/>
            <a:ext cx="2057400" cy="1066800"/>
          </a:xfrm>
          <a:prstGeom prst="rect">
            <a:avLst/>
          </a:prstGeom>
        </p:spPr>
      </p:pic>
      <p:pic>
        <p:nvPicPr>
          <p:cNvPr id="16" name="~PP947.WAV">
            <a:hlinkClick r:id="" action="ppaction://media"/>
          </p:cNvPr>
          <p:cNvPicPr>
            <a:picLocks noRot="1" noChangeAspect="1"/>
          </p:cNvPicPr>
          <p:nvPr>
            <a:wavAudioFile r:embed="rId1" name="~PP947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89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THE BRISBANE BRONCOS ARE LOOKING FOR…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3" descr="recruitment f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352800"/>
            <a:ext cx="3733800" cy="2486025"/>
          </a:xfrm>
          <a:prstGeom prst="rect">
            <a:avLst/>
          </a:prstGeom>
        </p:spPr>
      </p:pic>
      <p:pic>
        <p:nvPicPr>
          <p:cNvPr id="13" name="~PP2922.WAV">
            <a:hlinkClick r:id="" action="ppaction://media"/>
          </p:cNvPr>
          <p:cNvPicPr>
            <a:picLocks noRot="1" noChangeAspect="1"/>
          </p:cNvPicPr>
          <p:nvPr>
            <a:wavAudioFile r:embed="rId1" name="~PP2922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64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6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een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2057400" cy="1991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imagesCA55OC0Nbrisban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914400"/>
            <a:ext cx="2647950" cy="1724025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Brisbane, Australia</a:t>
            </a:r>
            <a:endParaRPr lang="en-US" sz="7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7" name="Picture 6" descr="queensland city nit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4586817"/>
            <a:ext cx="2819400" cy="22711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queensland view 2.jpg"/>
          <p:cNvPicPr>
            <a:picLocks noChangeAspect="1"/>
          </p:cNvPicPr>
          <p:nvPr/>
        </p:nvPicPr>
        <p:blipFill>
          <a:blip r:embed="rId7" cstate="print">
            <a:lum contrast="-1000"/>
          </a:blip>
          <a:stretch>
            <a:fillRect/>
          </a:stretch>
        </p:blipFill>
        <p:spPr>
          <a:xfrm>
            <a:off x="6553200" y="4762500"/>
            <a:ext cx="25908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untitled2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2400" y="4038600"/>
            <a:ext cx="2971800" cy="20574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Picture 14" descr="imagesCAWLAD56brisba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2819400"/>
            <a:ext cx="3840480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" name="~PP3220.WAV">
            <a:hlinkClick r:id="" action="ppaction://media"/>
          </p:cNvPr>
          <p:cNvPicPr>
            <a:picLocks noRot="1" noChangeAspect="1"/>
          </p:cNvPicPr>
          <p:nvPr>
            <a:wavAudioFile r:embed="rId1" name="~PP3220.WAV"/>
          </p:nvPr>
        </p:nvPicPr>
        <p:blipFill>
          <a:blip r:embed="rId10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878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BRISBANE BRONCOS</a:t>
            </a:r>
            <a:br>
              <a:rPr lang="en-US" sz="5400" u="sng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</a:b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NATIONAL RUGBY LEAGUE FOOTBALL CLUB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6" name="Content Placeholder 5" descr="brisbane 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24000" cy="1371600"/>
          </a:xfrm>
        </p:spPr>
      </p:pic>
      <p:pic>
        <p:nvPicPr>
          <p:cNvPr id="7" name="Content Placeholder 5" descr="brisban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-1"/>
            <a:ext cx="1524000" cy="1434353"/>
          </a:xfrm>
          <a:prstGeom prst="rect">
            <a:avLst/>
          </a:prstGeom>
        </p:spPr>
      </p:pic>
      <p:pic>
        <p:nvPicPr>
          <p:cNvPr id="8" name="Picture 7" descr="fan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410200"/>
            <a:ext cx="1905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risbane masc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5281115"/>
            <a:ext cx="2247900" cy="1576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ans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257800"/>
            <a:ext cx="272381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fan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33800"/>
            <a:ext cx="2590800" cy="154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fan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1676400"/>
            <a:ext cx="2133600" cy="1904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CAP1WHWEslide5.jpg"/>
          <p:cNvPicPr preferRelativeResize="0"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5600" y="2514600"/>
            <a:ext cx="3429000" cy="2204357"/>
          </a:xfrm>
          <a:prstGeom prst="rect">
            <a:avLst/>
          </a:prstGeom>
          <a:ln w="1270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stadium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1752600"/>
            <a:ext cx="2401094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tea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1800" y="3657600"/>
            <a:ext cx="2362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~PP2465.WAV">
            <a:hlinkClick r:id="" action="ppaction://media"/>
          </p:cNvPr>
          <p:cNvPicPr>
            <a:picLocks noRot="1" noChangeAspect="1"/>
          </p:cNvPicPr>
          <p:nvPr>
            <a:wavAudioFile r:embed="rId1" name="~PP2465.WAV"/>
          </p:nvPr>
        </p:nvPicPr>
        <p:blipFill>
          <a:blip r:embed="rId12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37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  <a:cs typeface="Aharoni" pitchFamily="2" charset="-79"/>
              </a:rPr>
              <a:t>COMPENSATION PACKAGE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Baskerville Old Face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Competitive salary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Life insurance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401k program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Paid vacations and holidays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Universal health care</a:t>
            </a:r>
          </a:p>
          <a:p>
            <a:endParaRPr lang="en-US" dirty="0"/>
          </a:p>
        </p:txBody>
      </p:sp>
      <p:pic>
        <p:nvPicPr>
          <p:cNvPr id="4" name="Picture 3" descr="imagesCA00CU2Y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524000"/>
            <a:ext cx="2933700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imagesCAK5XN1Pfit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3887506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imagesCAE79RD7co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191000"/>
            <a:ext cx="429966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~PP1149.WAV">
            <a:hlinkClick r:id="" action="ppaction://media"/>
          </p:cNvPr>
          <p:cNvPicPr>
            <a:picLocks noRot="1" noChangeAspect="1"/>
          </p:cNvPicPr>
          <p:nvPr>
            <a:wavAudioFile r:embed="rId1" name="~PP1149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307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THANKS FOR YOUR TIME</a:t>
            </a:r>
            <a:b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</a:b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AND WE HOPE YOU DECIDE TO EMBARK UPON THIS JOURNEY WITH THE BRONCOS!!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BCRS Recruitment Company: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Natasha Brackett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Malcolm Robinson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Natalie Caldwell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Carl Samuels</a:t>
            </a:r>
          </a:p>
          <a:p>
            <a:endParaRPr lang="en-US" dirty="0"/>
          </a:p>
        </p:txBody>
      </p:sp>
      <p:pic>
        <p:nvPicPr>
          <p:cNvPr id="6" name="MS900431056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  <p:pic>
        <p:nvPicPr>
          <p:cNvPr id="13" name="~PP3409.WAV">
            <a:hlinkClick r:id="" action="ppaction://media"/>
          </p:cNvPr>
          <p:cNvPicPr>
            <a:picLocks noRot="1" noChangeAspect="1"/>
          </p:cNvPicPr>
          <p:nvPr>
            <a:wavAudioFile r:embed="rId2" name="~PP3409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35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0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86</Words>
  <Application>Microsoft Office PowerPoint</Application>
  <PresentationFormat>On-screen Show (4:3)</PresentationFormat>
  <Paragraphs>23</Paragraphs>
  <Slides>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BCRS Recruitment Company “Leave finding your dream job to us”</vt:lpstr>
      <vt:lpstr>The Brisbane Broncos are looking for a Merchandise Manager THAT POSSESS…</vt:lpstr>
      <vt:lpstr>THE BRISBANE BRONCOS ARE LOOKING FOR…</vt:lpstr>
      <vt:lpstr>Brisbane, Australia</vt:lpstr>
      <vt:lpstr>BRISBANE BRONCOS NATIONAL RUGBY LEAGUE FOOTBALL CLUB</vt:lpstr>
      <vt:lpstr>COMPENSATION PACKAGE</vt:lpstr>
      <vt:lpstr>THANKS FOR YOUR TIME AND WE HOPE YOU DECIDE TO EMBARK UPON THIS JOURNEY WITH THE BRONCOS!!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BCRS Recruitment Company</dc:title>
  <dc:creator>HP</dc:creator>
  <cp:lastModifiedBy>HP</cp:lastModifiedBy>
  <cp:revision>59</cp:revision>
  <dcterms:created xsi:type="dcterms:W3CDTF">2012-10-06T15:36:14Z</dcterms:created>
  <dcterms:modified xsi:type="dcterms:W3CDTF">2012-10-07T21:36:52Z</dcterms:modified>
</cp:coreProperties>
</file>